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06" autoAdjust="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t>24.12.2024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24.12.2024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0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slow" advTm="60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4AFD0-002F-45DA-AC56-FBB26B710A6C}" type="datetime1">
              <a:rPr lang="ru-RU" noProof="0" smtClean="0"/>
              <a:t>24.12.2024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p:transition spd="slow" advTm="60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0846C-E0CD-48AC-BF46-58816D3205F0}" type="datetime1">
              <a:rPr lang="ru-RU" noProof="0" smtClean="0"/>
              <a:t>24.12.2024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p:transition spd="slow" advTm="60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0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A994C-0A68-4F64-BDAE-B675475366AA}" type="datetime1">
              <a:rPr lang="ru-RU" noProof="0" smtClean="0"/>
              <a:t>24.12.2024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slow" advTm="60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0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90051-B0A1-488B-A3B4-8D15CA6D5AAE}" type="datetime1">
              <a:rPr lang="ru-RU" noProof="0" smtClean="0"/>
              <a:t>24.12.2024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slow" advTm="60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7DE9B7-D70E-414D-98EC-FF5CEC2FC761}" type="datetime1">
              <a:rPr lang="ru-RU" noProof="0" smtClean="0"/>
              <a:t>24.12.2024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p:transition spd="slow" advTm="60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50200-3392-431B-A64D-FCB9FCA2AA58}" type="datetime1">
              <a:rPr lang="ru-RU" noProof="0" smtClean="0"/>
              <a:t>24.12.2024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p:transition spd="slow" advTm="60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slow" advTm="60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t>24.12.2024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slow" advTm="60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t>24.12.2024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Tm="60000">
    <p:comb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ва человека в тренажерном зале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4023360" cy="4140199"/>
          </a:xfrm>
        </p:spPr>
      </p:pic>
      <p:pic>
        <p:nvPicPr>
          <p:cNvPr id="8" name="Рисунок 7" descr="Зеленое яблоко и измерительная лента крупным планом"/>
          <p:cNvPicPr>
            <a:picLocks noGrp="1" noChangeAspect="1"/>
          </p:cNvPicPr>
          <p:nvPr>
            <p:ph type="pic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4084320" y="1"/>
            <a:ext cx="4023360" cy="4140199"/>
          </a:xfrm>
        </p:spPr>
      </p:pic>
      <p:pic>
        <p:nvPicPr>
          <p:cNvPr id="9" name="Рисунок 8" descr="Девушка и молодой человек на пробежке в зале"/>
          <p:cNvPicPr>
            <a:picLocks noGrp="1" noChangeAspect="1"/>
          </p:cNvPicPr>
          <p:nvPr>
            <p:ph type="pic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8168640" y="1"/>
            <a:ext cx="4023360" cy="4140199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" y="6043123"/>
            <a:ext cx="11455400" cy="571500"/>
          </a:xfrm>
        </p:spPr>
        <p:txBody>
          <a:bodyPr rtlCol="0"/>
          <a:lstStyle/>
          <a:p>
            <a:pPr rtl="0"/>
            <a:r>
              <a:rPr lang="ru-RU" dirty="0" smtClean="0"/>
              <a:t>Урок ГТО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4787900"/>
            <a:ext cx="11125200" cy="121098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Всероссийский физкультурно спортивный комплекс           «Готов к труду и обороне»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p:transition spd="slow" advTm="60000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95624"/>
      </p:ext>
    </p:extLst>
  </p:cSld>
  <p:clrMapOvr>
    <a:masterClrMapping/>
  </p:clrMapOvr>
  <p:transition spd="slow" advTm="60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04" y="282633"/>
            <a:ext cx="10270835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50201"/>
      </p:ext>
    </p:extLst>
  </p:cSld>
  <p:clrMapOvr>
    <a:masterClrMapping/>
  </p:clrMapOvr>
  <p:transition spd="slow" advTm="60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9814" r="6413" b="1667"/>
          <a:stretch/>
        </p:blipFill>
        <p:spPr>
          <a:xfrm>
            <a:off x="0" y="0"/>
            <a:ext cx="5930900" cy="674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7301" y="419100"/>
            <a:ext cx="5854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МБОУ « Гимназия № 13» города Аргуна имени </a:t>
            </a:r>
          </a:p>
          <a:p>
            <a:r>
              <a:rPr lang="ru-RU" sz="3600" dirty="0" smtClean="0"/>
              <a:t>С. Д. Диканиева,в целях реализации плана мероприятий по внедрению ВФСК « Готов к труду и обороне", была проведена акция  « Урок Г Т О»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4456392"/>
      </p:ext>
    </p:extLst>
  </p:cSld>
  <p:clrMapOvr>
    <a:masterClrMapping/>
  </p:clrMapOvr>
  <p:transition spd="slow" advTm="6000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0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6700" y="304800"/>
            <a:ext cx="4305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Акция «Урок ГТО, проводился как в начальных классах, где в акции приняло участие более 40 обучающихся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1111673"/>
      </p:ext>
    </p:extLst>
  </p:cSld>
  <p:clrMapOvr>
    <a:masterClrMapping/>
  </p:clrMapOvr>
  <p:transition spd="slow" advTm="60000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39437"/>
      </p:ext>
    </p:extLst>
  </p:cSld>
  <p:clrMapOvr>
    <a:masterClrMapping/>
  </p:clrMapOvr>
  <p:transition spd="slow" advClick="0" advTm="6000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1220"/>
      </p:ext>
    </p:extLst>
  </p:cSld>
  <p:clrMapOvr>
    <a:masterClrMapping/>
  </p:clrMapOvr>
  <p:transition spd="slow" advTm="6000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85192"/>
      </p:ext>
    </p:extLst>
  </p:cSld>
  <p:clrMapOvr>
    <a:masterClrMapping/>
  </p:clrMapOvr>
  <p:transition spd="slow" advTm="60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87344"/>
      </p:ext>
    </p:extLst>
  </p:cSld>
  <p:clrMapOvr>
    <a:masterClrMapping/>
  </p:clrMapOvr>
  <p:transition spd="slow" advTm="60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6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0301" y="317500"/>
            <a:ext cx="4711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Обучающиеся средней и старшей школы так же активно участвовали в проходившей акции « Урок ГТО»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58193857"/>
      </p:ext>
    </p:extLst>
  </p:cSld>
  <p:clrMapOvr>
    <a:masterClrMapping/>
  </p:clrMapOvr>
  <p:transition spd="slow" advTm="6000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5484"/>
      </p:ext>
    </p:extLst>
  </p:cSld>
  <p:clrMapOvr>
    <a:masterClrMapping/>
  </p:clrMapOvr>
  <p:transition spd="slow" advTm="60000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оровье и фитнес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7_TF02922391.potx" id="{A01CCDD4-86D4-469D-9B92-9533C8D2D88C}" vid="{065B6106-88C3-4925-B0B7-B0F5EEE8E987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87</Words>
  <Application>Microsoft Office PowerPoint</Application>
  <PresentationFormat>Широкоэкранный</PresentationFormat>
  <Paragraphs>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Здоровье и фитнес 16x9</vt:lpstr>
      <vt:lpstr>Всероссийский физкультурно спортивный комплекс           «Готов к труду и обороне»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физкультурно спортивный комплекс           «Готов к труду и обороне»</dc:title>
  <dc:creator>Microsoft</dc:creator>
  <cp:lastModifiedBy>Admin</cp:lastModifiedBy>
  <cp:revision>11</cp:revision>
  <dcterms:created xsi:type="dcterms:W3CDTF">2024-12-23T17:05:14Z</dcterms:created>
  <dcterms:modified xsi:type="dcterms:W3CDTF">2024-12-24T06:10:18Z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