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706" autoAdjust="0"/>
  </p:normalViewPr>
  <p:slideViewPr>
    <p:cSldViewPr snapToGrid="0">
      <p:cViewPr varScale="1">
        <p:scale>
          <a:sx n="115" d="100"/>
          <a:sy n="115" d="100"/>
        </p:scale>
        <p:origin x="144" y="10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5F8B024-5D62-4644-A45F-CE22E2B14DF2}" type="datetime1">
              <a:rPr lang="ru-RU" smtClean="0"/>
              <a:t>24.12.2024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798501B-77B5-4365-9881-C6E19A3C1E4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1456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2D503-C93A-4B9F-B33D-A02F8025E098}" type="datetime1">
              <a:rPr lang="ru-RU" smtClean="0"/>
              <a:pPr/>
              <a:t>24.12.2024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C8BD8E7-1312-41F3-99C4-6DA5AF89196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92084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379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1548245"/>
            <a:ext cx="10515600" cy="2240280"/>
          </a:xfrm>
        </p:spPr>
        <p:txBody>
          <a:bodyPr rtlCol="0"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3854659"/>
            <a:ext cx="10515600" cy="1143000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60000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8153400" y="0"/>
            <a:ext cx="40386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813" y="1683327"/>
            <a:ext cx="3125787" cy="2877260"/>
          </a:xfrm>
        </p:spPr>
        <p:txBody>
          <a:bodyPr rtlCol="0"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6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0" y="0"/>
            <a:ext cx="8101584" cy="6857999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8532813" y="4591761"/>
            <a:ext cx="3125787" cy="1580440"/>
          </a:xfrm>
        </p:spPr>
        <p:txBody>
          <a:bodyPr rtlCol="0"/>
          <a:lstStyle>
            <a:lvl1pPr marL="0" indent="0">
              <a:spcBef>
                <a:spcPts val="8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p:transition spd="slow" advTm="60000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>
              <a:defRPr/>
            </a:lvl1pPr>
            <a:lvl5pPr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254AFD0-002F-45DA-AC56-FBB26B710A6C}" type="datetime1">
              <a:rPr lang="ru-RU" noProof="0" smtClean="0"/>
              <a:t>24.12.2024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p:transition spd="slow" advTm="60000">
    <p:comb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457200"/>
            <a:ext cx="1943100" cy="5719762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457200"/>
            <a:ext cx="7048500" cy="5719762"/>
          </a:xfrm>
        </p:spPr>
        <p:txBody>
          <a:bodyPr vert="eaVert" rtlCol="0"/>
          <a:lstStyle>
            <a:lvl1pPr>
              <a:defRPr/>
            </a:lvl1pPr>
            <a:lvl5pPr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800846C-E0CD-48AC-BF46-58816D3205F0}" type="datetime1">
              <a:rPr lang="ru-RU" noProof="0" smtClean="0"/>
              <a:t>24.12.2024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p:transition spd="slow" advTm="60000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 с рисунками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084483"/>
            <a:ext cx="11125200" cy="914400"/>
          </a:xfrm>
        </p:spPr>
        <p:txBody>
          <a:bodyPr rtlCol="0"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9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0"/>
          </p:nvPr>
        </p:nvSpPr>
        <p:spPr>
          <a:xfrm>
            <a:off x="1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1"/>
          </p:nvPr>
        </p:nvSpPr>
        <p:spPr>
          <a:xfrm>
            <a:off x="4084320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4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2"/>
          </p:nvPr>
        </p:nvSpPr>
        <p:spPr>
          <a:xfrm>
            <a:off x="8168640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6043123"/>
            <a:ext cx="11125200" cy="5715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63745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60000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/>
            </a:lvl1pPr>
            <a:lvl5pPr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BBA994C-0A68-4F64-BDAE-B675475366AA}" type="datetime1">
              <a:rPr lang="ru-RU" noProof="0" smtClean="0"/>
              <a:t>24.12.2024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p:transition spd="slow" advTm="60000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раздела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483427"/>
            <a:ext cx="10515600" cy="2743200"/>
          </a:xfrm>
        </p:spPr>
        <p:txBody>
          <a:bodyPr rtlCol="0"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10"/>
          </p:nvPr>
        </p:nvSpPr>
        <p:spPr>
          <a:xfrm>
            <a:off x="835025" y="5257800"/>
            <a:ext cx="10515600" cy="9144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 cap="all" spc="50" baseline="0">
                <a:solidFill>
                  <a:schemeClr val="bg1"/>
                </a:solidFill>
              </a:defRPr>
            </a:lvl1pPr>
            <a:lvl2pPr marL="365760" indent="0" algn="ctr">
              <a:buNone/>
              <a:defRPr sz="2000" cap="all" spc="50" baseline="0">
                <a:solidFill>
                  <a:schemeClr val="bg1"/>
                </a:solidFill>
              </a:defRPr>
            </a:lvl2pPr>
            <a:lvl3pPr algn="ctr">
              <a:defRPr sz="2000" cap="all" spc="50" baseline="0">
                <a:solidFill>
                  <a:schemeClr val="bg1"/>
                </a:solidFill>
              </a:defRPr>
            </a:lvl3pPr>
            <a:lvl4pPr algn="ctr">
              <a:defRPr sz="2000" cap="all" spc="50" baseline="0">
                <a:solidFill>
                  <a:schemeClr val="bg1"/>
                </a:solidFill>
              </a:defRPr>
            </a:lvl4pPr>
            <a:lvl5pPr algn="ctr">
              <a:defRPr sz="2000" cap="all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60000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4000" y="1714500"/>
            <a:ext cx="4495800" cy="4462272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714500"/>
            <a:ext cx="4495800" cy="4462272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B90051-B0A1-488B-A3B4-8D15CA6D5AAE}" type="datetime1">
              <a:rPr lang="ru-RU" noProof="0" smtClean="0"/>
              <a:t>24.12.2024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p:transition spd="slow" advTm="60000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7048" y="1733162"/>
            <a:ext cx="4498848" cy="6858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7048" y="2481943"/>
            <a:ext cx="4498848" cy="3690257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72200" y="1733162"/>
            <a:ext cx="4498848" cy="6858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481943"/>
            <a:ext cx="4498848" cy="3690257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7DE9B7-D70E-414D-98EC-FF5CEC2FC761}" type="datetime1">
              <a:rPr lang="ru-RU" noProof="0" smtClean="0"/>
              <a:t>24.12.2024</a:t>
            </a:fld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p:transition spd="slow" advTm="60000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350200-3392-431B-A64D-FCB9FCA2AA58}" type="datetime1">
              <a:rPr lang="ru-RU" noProof="0" smtClean="0"/>
              <a:t>24.12.2024</a:t>
            </a:fld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p:transition spd="slow" advTm="60000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p:transition spd="slow" advTm="60000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1812" y="1672934"/>
            <a:ext cx="3506788" cy="2880360"/>
          </a:xfrm>
        </p:spPr>
        <p:txBody>
          <a:bodyPr rtlCol="0" anchor="b">
            <a:normAutofit/>
          </a:bodyPr>
          <a:lstStyle>
            <a:lvl1pPr>
              <a:defRPr sz="3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352" y="457200"/>
            <a:ext cx="7242111" cy="5715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8151812" y="4590288"/>
            <a:ext cx="3514564" cy="1581912"/>
          </a:xfrm>
        </p:spPr>
        <p:txBody>
          <a:bodyPr rtlCol="0"/>
          <a:lstStyle>
            <a:lvl1pPr marL="0" indent="0">
              <a:spcBef>
                <a:spcPts val="8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2CF755-E898-4F1E-8647-A0EB71EBF828}" type="datetime1">
              <a:rPr lang="ru-RU" noProof="0" smtClean="0"/>
              <a:t>24.12.2024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p:transition spd="slow" advTm="60000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524000" y="1714500"/>
            <a:ext cx="91440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6583680"/>
            <a:ext cx="12192000" cy="2743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3999" y="6601556"/>
            <a:ext cx="6491381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187908" y="6601556"/>
            <a:ext cx="1534064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pPr rtl="0"/>
            <a:fld id="{A63F1305-4BDC-496D-90D6-7537DB313448}" type="datetime1">
              <a:rPr lang="ru-RU" noProof="0" smtClean="0"/>
              <a:t>24.12.2024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94499" y="6601556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pPr rtl="0"/>
            <a:fld id="{E31375A4-56A4-47D6-9801-1991572033F7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 advTm="60000">
    <p:comb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4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Два человека в тренажерном зале"/>
          <p:cNvPicPr>
            <a:picLocks noGrp="1" noChangeAspect="1"/>
          </p:cNvPicPr>
          <p:nvPr>
            <p:ph type="pic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4023360" cy="4140199"/>
          </a:xfrm>
        </p:spPr>
      </p:pic>
      <p:pic>
        <p:nvPicPr>
          <p:cNvPr id="8" name="Рисунок 7" descr="Зеленое яблоко и измерительная лента крупным планом"/>
          <p:cNvPicPr>
            <a:picLocks noGrp="1" noChangeAspect="1"/>
          </p:cNvPicPr>
          <p:nvPr>
            <p:ph type="pic" idx="1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 b="19"/>
          <a:stretch/>
        </p:blipFill>
        <p:spPr>
          <a:xfrm>
            <a:off x="4084320" y="1"/>
            <a:ext cx="4023360" cy="4140199"/>
          </a:xfrm>
        </p:spPr>
      </p:pic>
      <p:pic>
        <p:nvPicPr>
          <p:cNvPr id="9" name="Рисунок 8" descr="Девушка и молодой человек на пробежке в зале"/>
          <p:cNvPicPr>
            <a:picLocks noGrp="1" noChangeAspect="1"/>
          </p:cNvPicPr>
          <p:nvPr>
            <p:ph type="pic" idx="12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" b="39"/>
          <a:stretch/>
        </p:blipFill>
        <p:spPr>
          <a:xfrm>
            <a:off x="8168640" y="1"/>
            <a:ext cx="4023360" cy="4140199"/>
          </a:xfr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3200" y="6043123"/>
            <a:ext cx="11455400" cy="571500"/>
          </a:xfrm>
        </p:spPr>
        <p:txBody>
          <a:bodyPr rtlCol="0"/>
          <a:lstStyle/>
          <a:p>
            <a:pPr rtl="0"/>
            <a:r>
              <a:rPr lang="ru-RU" dirty="0" smtClean="0"/>
              <a:t>Урок ГТО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4787900"/>
            <a:ext cx="11125200" cy="121098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Всероссийский физкультурно спортивный комплекс           «Готов к труду и обороне»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34687750"/>
      </p:ext>
    </p:extLst>
  </p:cSld>
  <p:clrMapOvr>
    <a:masterClrMapping/>
  </p:clrMapOvr>
  <p:transition spd="slow" advTm="60000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95624"/>
      </p:ext>
    </p:extLst>
  </p:cSld>
  <p:clrMapOvr>
    <a:masterClrMapping/>
  </p:clrMapOvr>
  <p:transition spd="slow" advTm="60000"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04" y="282633"/>
            <a:ext cx="10270835" cy="577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650201"/>
      </p:ext>
    </p:extLst>
  </p:cSld>
  <p:clrMapOvr>
    <a:masterClrMapping/>
  </p:clrMapOvr>
  <p:transition spd="slow" advTm="60000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" t="9814" r="6413" b="1667"/>
          <a:stretch/>
        </p:blipFill>
        <p:spPr>
          <a:xfrm>
            <a:off x="0" y="0"/>
            <a:ext cx="5930900" cy="6743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37301" y="419100"/>
            <a:ext cx="58547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В МБОУ « Гимназия № 13» города Аргуна имени </a:t>
            </a:r>
          </a:p>
          <a:p>
            <a:r>
              <a:rPr lang="ru-RU" sz="3600" dirty="0" smtClean="0"/>
              <a:t>С. Д. Диканиева,в целях реализации плана мероприятий по внедрению ВФСК « Готов к труду и обороне", была проведена акция  « Урок Г Т О»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74456392"/>
      </p:ext>
    </p:extLst>
  </p:cSld>
  <p:clrMapOvr>
    <a:masterClrMapping/>
  </p:clrMapOvr>
  <p:transition spd="slow" advTm="60000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4803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86700" y="304800"/>
            <a:ext cx="43053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Акция «Урок ГТО, проводился как в начальных классах, где в акции приняло участие более 40 обучающихся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31111673"/>
      </p:ext>
    </p:extLst>
  </p:cSld>
  <p:clrMapOvr>
    <a:masterClrMapping/>
  </p:clrMapOvr>
  <p:transition spd="slow" advTm="60000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239437"/>
      </p:ext>
    </p:extLst>
  </p:cSld>
  <p:clrMapOvr>
    <a:masterClrMapping/>
  </p:clrMapOvr>
  <p:transition spd="slow" advClick="0" advTm="60000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551220"/>
      </p:ext>
    </p:extLst>
  </p:cSld>
  <p:clrMapOvr>
    <a:masterClrMapping/>
  </p:clrMapOvr>
  <p:transition spd="slow" advTm="60000"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285192"/>
      </p:ext>
    </p:extLst>
  </p:cSld>
  <p:clrMapOvr>
    <a:masterClrMapping/>
  </p:clrMapOvr>
  <p:transition spd="slow" advTm="60000"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787344"/>
      </p:ext>
    </p:extLst>
  </p:cSld>
  <p:clrMapOvr>
    <a:masterClrMapping/>
  </p:clrMapOvr>
  <p:transition spd="slow" advTm="60000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263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80301" y="317500"/>
            <a:ext cx="47117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Обучающиеся средней и старшей школы так же активно участвовали в проходившей акции « Урок ГТО»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558193857"/>
      </p:ext>
    </p:extLst>
  </p:cSld>
  <p:clrMapOvr>
    <a:masterClrMapping/>
  </p:clrMapOvr>
  <p:transition spd="slow" advTm="60000"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75484"/>
      </p:ext>
    </p:extLst>
  </p:cSld>
  <p:clrMapOvr>
    <a:masterClrMapping/>
  </p:clrMapOvr>
  <p:transition spd="slow" advTm="60000"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доровье и фитнес 16x9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064257_TF02922391.potx" id="{A01CCDD4-86D4-469D-9B92-9533C8D2D88C}" vid="{065B6106-88C3-4925-B0B7-B0F5EEE8E987}"/>
    </a:ext>
  </a:extLst>
</a:theme>
</file>

<file path=ppt/theme/theme2.xml><?xml version="1.0" encoding="utf-8"?>
<a:theme xmlns:a="http://schemas.openxmlformats.org/drawingml/2006/main" name="Тема Offic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63</TotalTime>
  <Words>87</Words>
  <Application>Microsoft Office PowerPoint</Application>
  <PresentationFormat>Широкоэкранный</PresentationFormat>
  <Paragraphs>7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Здоровье и фитнес 16x9</vt:lpstr>
      <vt:lpstr>Всероссийский физкультурно спортивный комплекс           «Готов к труду и обороне»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Всероссийский физкультурно спортивный комплекс           «Готов к труду и обороне»</dc:title>
  <dc:creator>Microsoft</dc:creator>
  <cp:lastModifiedBy>Admin</cp:lastModifiedBy>
  <cp:revision>11</cp:revision>
  <dcterms:created xsi:type="dcterms:W3CDTF">2024-12-23T17:05:14Z</dcterms:created>
  <dcterms:modified xsi:type="dcterms:W3CDTF">2024-12-24T06:10:18Z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