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0B1707-38F6-4ECB-8C71-BBFA9E7FB46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C95545-60D1-4A00-833B-7590C96A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92882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Муниципальное бюджетное общеобразовательное учреждение</a:t>
            </a:r>
            <a:br>
              <a:rPr lang="ru-RU" sz="3200" b="1" dirty="0"/>
            </a:br>
            <a:r>
              <a:rPr lang="ru-RU" sz="3200" b="1" dirty="0"/>
              <a:t>«Гимназия №13» г. АРГУНА </a:t>
            </a:r>
            <a:r>
              <a:rPr lang="ru-RU" sz="3200" b="1" dirty="0" smtClean="0"/>
              <a:t>                                  имени  </a:t>
            </a:r>
            <a:r>
              <a:rPr lang="ru-RU" sz="3200" b="1" dirty="0"/>
              <a:t>С.Д.ДИКАНИЕВА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РАБОЧИЙ   СТОЛ\СЕНТЯБРЬ 2023-АВГУСТ2024\ФОТО ГИМНАЗИИ\IMG_45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714380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4286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Выберите предметы для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сдачи ГИА-9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401080" cy="585791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atin typeface="+mj-lt"/>
                <a:cs typeface="Times New Roman" pitchFamily="18" charset="0"/>
              </a:rPr>
              <a:t>      </a:t>
            </a:r>
            <a:r>
              <a:rPr lang="ru-RU" sz="1600" b="1" dirty="0" smtClean="0">
                <a:latin typeface="+mj-lt"/>
              </a:rPr>
              <a:t>Ознакомьтесь с перечнем профилей, которые уже есть или откроются в    вашей или любой другой школе, куда бы вы могли перейти в 2025-2026 учебном году </a:t>
            </a:r>
          </a:p>
          <a:p>
            <a:pP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4282" y="785794"/>
            <a:ext cx="71438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14282" y="1571612"/>
            <a:ext cx="78581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4282" y="2357430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85720" y="3214686"/>
            <a:ext cx="85725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1571612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Выберите желаемый профиль обучения, профильную направленность и 2 предмета для ГИА-9  из перечня по каждой направленности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428868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Укажите эти предметы в заявлении на прохождение ГИА-9 и подайте его до 1 марта </a:t>
            </a:r>
            <a:r>
              <a:rPr lang="ru-RU" b="1" dirty="0" smtClean="0"/>
              <a:t>2025 </a:t>
            </a:r>
            <a:r>
              <a:rPr lang="ru-RU" b="1" dirty="0"/>
              <a:t>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3286124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Ознакомьтесь с порядком индивидуального отбора для профильного обучения в выбранной </a:t>
            </a:r>
            <a:r>
              <a:rPr lang="ru-RU" b="1" dirty="0" smtClean="0"/>
              <a:t>гимназии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4000504"/>
            <a:ext cx="1111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Профили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714480" y="4429132"/>
          <a:ext cx="578647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6478"/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ТЕХНОЛОГИЧЕСКИЙ ПРОФИЛЬ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14480" y="4857760"/>
          <a:ext cx="5857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ЕСТЕСТВЕННО-НАУЧНЫЙ ПРОФИЛЬ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14480" y="5286388"/>
          <a:ext cx="5857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СОЦИАЛЬНО-ЭКОНОМИЧЕСКИЙ ПРОФИЛЬ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714480" y="5715016"/>
          <a:ext cx="58579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227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ГУМАНИТАРНЫЙ ПРОФИЛЬ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14480" y="6215082"/>
          <a:ext cx="585791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35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УНИВЕРСАЛЬНЫЙ ПРОФИЛЬ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28604"/>
            <a:ext cx="81534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br>
              <a:rPr lang="ru-RU" b="1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785796"/>
          <a:ext cx="8572560" cy="550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266"/>
                <a:gridCol w="5025294"/>
              </a:tblGrid>
              <a:tr h="28575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ТЕХНОЛОГИЧЕСКИЙ ПРОФИЛЬ/НАПРАВЛЕННОСТЬ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3682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1F5F"/>
                          </a:solidFill>
                          <a:latin typeface="+mj-lt"/>
                        </a:rPr>
                        <a:t>агротехнологическая</a:t>
                      </a:r>
                      <a:endParaRPr lang="ru-RU" sz="1600" b="1" i="1" dirty="0" smtClean="0">
                        <a:solidFill>
                          <a:srgbClr val="001F5F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001F5F"/>
                          </a:solidFill>
                          <a:latin typeface="Calibri"/>
                        </a:rPr>
                        <a:t>химия, физика, биология иностранный язык, информатика и ИКТ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технологическая, техническая, индустриально- технологическая</a:t>
                      </a:r>
                      <a:endParaRPr lang="ru-RU" sz="16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информационно- математическая, информационно- технологическая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инженерно- математическая, физико-математическая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оборонно-спортивная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история, биология, география,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Кадетская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история, обществознание, география, иностранный язык, информатика и икт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9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художественно- эстетическая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туризм и сервис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571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57298"/>
          <a:ext cx="8215370" cy="447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5143536"/>
              </a:tblGrid>
              <a:tr h="40299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ГУМАНИТАРНЫЙ ПРОФИЛЬ/НАПРАВЛЕННОСТЬ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социально-гуманитарная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 педагогическая, психолого-педагогическая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история, биология, география, литература,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филологическая лингвистическая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574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гуманитарная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литература, обществознание, иностранный язык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историко-правовая 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5500702"/>
          <a:ext cx="814393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51435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гражданско-правовая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обществознание, иностранный язык</a:t>
                      </a:r>
                      <a:endParaRPr kumimoji="0" lang="ru-RU" sz="18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000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142984"/>
          <a:ext cx="8153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779"/>
                <a:gridCol w="5408621"/>
              </a:tblGrid>
              <a:tr h="341315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ЕСТЕСТВЕННО-НАУЧНЫЙ ПРОФИЛЬ/НАПРАВЛЕННОСТЬ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3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физико-химическая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химико-биологическая, медико-биологическая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биология, география, информатика и ИКТ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естественно-научная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биология, география, информатика и ИКТ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естественно-математическая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химия, физика, биология, география,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143380"/>
          <a:ext cx="792961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  <a:gridCol w="4857784"/>
              </a:tblGrid>
              <a:tr h="32321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СОЦИАЛЬНО-ЭКОНОМИЧЕСКИЙ ПРОФИЛЬ /НАПРАВЛЕННОСТЬ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3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социально-экономическая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история, география, обществознание, иностранный язык, информатика и ИКТ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экономико-математическая </a:t>
                      </a:r>
                    </a:p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физика, география, обществознание, иностранный язык, информатика и ИКТ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предметы сдавать?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1928802"/>
          <a:ext cx="81534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УНИВЕРСАЛЬНЫЙ ПРОФИЛЬ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учебные предметы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выбору из перечисленных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ГИА-9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УЧЕБНЫЕ ПЛАНЫ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учебные предметы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выбору из перечисленных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предметов для ГИА-9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</TotalTime>
  <Words>384</Words>
  <Application>Microsoft Office PowerPoint</Application>
  <PresentationFormat>Экран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Обычная</vt:lpstr>
      <vt:lpstr>Муниципальное бюджетное общеобразовательное учреждение «Гимназия №13» г. АРГУНА                                   имени  С.Д.ДИКАНИЕВА </vt:lpstr>
      <vt:lpstr>   Выберите предметы для сдачи ГИА-9 </vt:lpstr>
      <vt:lpstr>Какие предметы сдавать? </vt:lpstr>
      <vt:lpstr>Какие предметы сдавать?</vt:lpstr>
      <vt:lpstr>Какие предметы сдавать?</vt:lpstr>
      <vt:lpstr>Какие предметы сдавать?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«Гимназия №13» г. АРГУНА им. С.Д.ДИКАНИЕВА </dc:title>
  <dc:creator>админ</dc:creator>
  <cp:lastModifiedBy>админ</cp:lastModifiedBy>
  <cp:revision>75</cp:revision>
  <dcterms:created xsi:type="dcterms:W3CDTF">2025-02-04T08:19:18Z</dcterms:created>
  <dcterms:modified xsi:type="dcterms:W3CDTF">2025-02-04T11:50:43Z</dcterms:modified>
</cp:coreProperties>
</file>